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2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61" r:id="rId6"/>
    <p:sldId id="257" r:id="rId7"/>
    <p:sldId id="262" r:id="rId8"/>
    <p:sldId id="263" r:id="rId9"/>
    <p:sldId id="264" r:id="rId10"/>
    <p:sldId id="259" r:id="rId11"/>
    <p:sldId id="265" r:id="rId12"/>
    <p:sldId id="266" r:id="rId13"/>
  </p:sldIdLst>
  <p:sldSz cx="12192000" cy="6858000"/>
  <p:notesSz cx="6858000" cy="9144000"/>
  <p:defaultTextStyle>
    <a:defPPr rtl="0">
      <a:defRPr lang="pt-p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921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B432F4-5FDB-4518-9272-2F3934AC6AA2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 rtlCol="0"/>
        <a:lstStyle/>
        <a:p>
          <a:pPr rtl="0"/>
          <a:endParaRPr lang="en-US"/>
        </a:p>
      </dgm:t>
    </dgm:pt>
    <dgm:pt modelId="{B633A646-2062-4841-AF18-847B074C6716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Plataforma educativa </a:t>
          </a:r>
        </a:p>
      </dgm:t>
    </dgm:pt>
    <dgm:pt modelId="{DB4A5689-BD48-4D3D-8017-D1E3C49B0DDB}" type="parTrans" cxnId="{56ADA02B-9055-4F39-B74D-2D556F11DDB6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397C75F-5FD8-4120-9A24-A246D042942B}" type="sibTrans" cxnId="{56ADA02B-9055-4F39-B74D-2D556F11DDB6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4BC708E-A0A1-4102-88E4-E75128B4E51E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Técnicas de procura</a:t>
          </a:r>
        </a:p>
      </dgm:t>
    </dgm:pt>
    <dgm:pt modelId="{CF221EFF-354A-47A9-A498-1F0BBF01ECB8}" type="parTrans" cxnId="{EB9839C5-F324-41C4-8950-5284E09FB71E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7519C821-85FB-4CA3-BEB5-E4BFBC529B83}" type="sibTrans" cxnId="{EB9839C5-F324-41C4-8950-5284E09FB71E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6D21269-399B-4BA2-8621-C7B9DA1E1B8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PT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Questionários</a:t>
          </a:r>
        </a:p>
      </dgm:t>
    </dgm:pt>
    <dgm:pt modelId="{AA3929B3-1058-4240-AD5D-9518D4976567}" type="parTrans" cxnId="{E4AD895B-72A4-4A6B-A7F4-C77A53EC51BC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79B0F2C-DDB4-44EB-89F7-717146B88B10}" type="sibTrans" cxnId="{E4AD895B-72A4-4A6B-A7F4-C77A53EC51BC}">
      <dgm:prSet/>
      <dgm:spPr/>
      <dgm:t>
        <a:bodyPr rtlCol="0"/>
        <a:lstStyle/>
        <a:p>
          <a:pPr rtl="0"/>
          <a:endParaRPr lang="pt-PT" noProof="0" dirty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D40A0249-41A7-44A6-A657-361E8C18FD42}" type="pres">
      <dgm:prSet presAssocID="{E1B432F4-5FDB-4518-9272-2F3934AC6AA2}" presName="root" presStyleCnt="0">
        <dgm:presLayoutVars>
          <dgm:dir/>
          <dgm:resizeHandles val="exact"/>
        </dgm:presLayoutVars>
      </dgm:prSet>
      <dgm:spPr/>
    </dgm:pt>
    <dgm:pt modelId="{7D1F47A2-8F6C-4C7F-B3B3-2100C986DE32}" type="pres">
      <dgm:prSet presAssocID="{B633A646-2062-4841-AF18-847B074C6716}" presName="compNode" presStyleCnt="0"/>
      <dgm:spPr/>
    </dgm:pt>
    <dgm:pt modelId="{EC4D957C-BFAC-446D-9573-48333BEC34E6}" type="pres">
      <dgm:prSet presAssocID="{B633A646-2062-4841-AF18-847B074C6716}" presName="bgRect" presStyleLbl="bgShp" presStyleIdx="0" presStyleCnt="3"/>
      <dgm:spPr>
        <a:prstGeom prst="rect">
          <a:avLst/>
        </a:prstGeom>
        <a:solidFill>
          <a:schemeClr val="tx1">
            <a:alpha val="70000"/>
          </a:schemeClr>
        </a:solidFill>
      </dgm:spPr>
    </dgm:pt>
    <dgm:pt modelId="{BE6B2CCF-B717-4C6F-9115-44EF0ECE6018}" type="pres">
      <dgm:prSet presAssocID="{B633A646-2062-4841-AF18-847B074C6716}" presName="iconRect" presStyleLbl="node1" presStyleIdx="0" presStyleCnt="3" custScaleX="75132" custScaleY="75132" custLinFactNeighborX="437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âmpada"/>
        </a:ext>
      </dgm:extLst>
    </dgm:pt>
    <dgm:pt modelId="{95420642-092B-41B9-94FA-E0EC36F9AF7E}" type="pres">
      <dgm:prSet presAssocID="{B633A646-2062-4841-AF18-847B074C6716}" presName="spaceRect" presStyleCnt="0"/>
      <dgm:spPr/>
    </dgm:pt>
    <dgm:pt modelId="{C95AF6F0-F4DA-48FE-85EB-61ADFB42AA13}" type="pres">
      <dgm:prSet presAssocID="{B633A646-2062-4841-AF18-847B074C6716}" presName="parTx" presStyleLbl="revTx" presStyleIdx="0" presStyleCnt="3">
        <dgm:presLayoutVars>
          <dgm:chMax val="0"/>
          <dgm:chPref val="0"/>
        </dgm:presLayoutVars>
      </dgm:prSet>
      <dgm:spPr/>
    </dgm:pt>
    <dgm:pt modelId="{51DD96AA-8DD7-4B07-A561-5C9B41ACFA3C}" type="pres">
      <dgm:prSet presAssocID="{1397C75F-5FD8-4120-9A24-A246D042942B}" presName="sibTrans" presStyleCnt="0"/>
      <dgm:spPr/>
    </dgm:pt>
    <dgm:pt modelId="{38E06421-A6BB-4D10-8565-2812C2C5C6B3}" type="pres">
      <dgm:prSet presAssocID="{14BC708E-A0A1-4102-88E4-E75128B4E51E}" presName="compNode" presStyleCnt="0"/>
      <dgm:spPr/>
    </dgm:pt>
    <dgm:pt modelId="{79919C57-A32A-40F6-B106-B4E0CE644E4C}" type="pres">
      <dgm:prSet presAssocID="{14BC708E-A0A1-4102-88E4-E75128B4E51E}" presName="bgRect" presStyleLbl="bgShp" presStyleIdx="1" presStyleCnt="3"/>
      <dgm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99FDF55F-B3E9-423D-AD21-A6446C5D7455}" type="pres">
      <dgm:prSet presAssocID="{14BC708E-A0A1-4102-88E4-E75128B4E51E}" presName="iconRect" presStyleLbl="node1" presStyleIdx="1" presStyleCnt="3" custScaleX="75132" custScaleY="7513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upa"/>
        </a:ext>
      </dgm:extLst>
    </dgm:pt>
    <dgm:pt modelId="{E98BD5F1-E6F1-491F-A8EE-6A9AD649521E}" type="pres">
      <dgm:prSet presAssocID="{14BC708E-A0A1-4102-88E4-E75128B4E51E}" presName="spaceRect" presStyleCnt="0"/>
      <dgm:spPr/>
    </dgm:pt>
    <dgm:pt modelId="{80F6AD63-74FB-40E4-9D40-4178AFD87F60}" type="pres">
      <dgm:prSet presAssocID="{14BC708E-A0A1-4102-88E4-E75128B4E51E}" presName="parTx" presStyleLbl="revTx" presStyleIdx="1" presStyleCnt="3">
        <dgm:presLayoutVars>
          <dgm:chMax val="0"/>
          <dgm:chPref val="0"/>
        </dgm:presLayoutVars>
      </dgm:prSet>
      <dgm:spPr/>
    </dgm:pt>
    <dgm:pt modelId="{1375F890-B8F8-4966-ABCD-B672FD4512B7}" type="pres">
      <dgm:prSet presAssocID="{7519C821-85FB-4CA3-BEB5-E4BFBC529B83}" presName="sibTrans" presStyleCnt="0"/>
      <dgm:spPr/>
    </dgm:pt>
    <dgm:pt modelId="{9887B295-B446-4B8E-AEA4-76754DE9DD89}" type="pres">
      <dgm:prSet presAssocID="{C6D21269-399B-4BA2-8621-C7B9DA1E1B8F}" presName="compNode" presStyleCnt="0"/>
      <dgm:spPr/>
    </dgm:pt>
    <dgm:pt modelId="{436A8B1C-2D30-44BB-9150-7099503C8960}" type="pres">
      <dgm:prSet presAssocID="{C6D21269-399B-4BA2-8621-C7B9DA1E1B8F}" presName="bgRect" presStyleLbl="bgShp" presStyleIdx="2" presStyleCnt="3"/>
      <dgm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1A8B8B62-3037-4506-89D7-28710774070B}" type="pres">
      <dgm:prSet presAssocID="{C6D21269-399B-4BA2-8621-C7B9DA1E1B8F}" presName="iconRect" presStyleLbl="node1" presStyleIdx="2" presStyleCnt="3" custScaleX="68302" custScaleY="68302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ítica de cliente"/>
        </a:ext>
      </dgm:extLst>
    </dgm:pt>
    <dgm:pt modelId="{2FFC6342-A780-4396-8FAC-8E7FAE77A6E2}" type="pres">
      <dgm:prSet presAssocID="{C6D21269-399B-4BA2-8621-C7B9DA1E1B8F}" presName="spaceRect" presStyleCnt="0"/>
      <dgm:spPr/>
    </dgm:pt>
    <dgm:pt modelId="{D5847293-6F0A-4807-B203-585610F4F535}" type="pres">
      <dgm:prSet presAssocID="{C6D21269-399B-4BA2-8621-C7B9DA1E1B8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C176326-2BDF-4E92-BD6C-4BCBC882ACEA}" type="presOf" srcId="{E1B432F4-5FDB-4518-9272-2F3934AC6AA2}" destId="{D40A0249-41A7-44A6-A657-361E8C18FD42}" srcOrd="0" destOrd="0" presId="urn:microsoft.com/office/officeart/2018/2/layout/IconVerticalSolidList"/>
    <dgm:cxn modelId="{56ADA02B-9055-4F39-B74D-2D556F11DDB6}" srcId="{E1B432F4-5FDB-4518-9272-2F3934AC6AA2}" destId="{B633A646-2062-4841-AF18-847B074C6716}" srcOrd="0" destOrd="0" parTransId="{DB4A5689-BD48-4D3D-8017-D1E3C49B0DDB}" sibTransId="{1397C75F-5FD8-4120-9A24-A246D042942B}"/>
    <dgm:cxn modelId="{E4AD895B-72A4-4A6B-A7F4-C77A53EC51BC}" srcId="{E1B432F4-5FDB-4518-9272-2F3934AC6AA2}" destId="{C6D21269-399B-4BA2-8621-C7B9DA1E1B8F}" srcOrd="2" destOrd="0" parTransId="{AA3929B3-1058-4240-AD5D-9518D4976567}" sibTransId="{C79B0F2C-DDB4-44EB-89F7-717146B88B10}"/>
    <dgm:cxn modelId="{3E6B7CA5-EBA4-48C1-A48C-B9BCBCE8CF1E}" type="presOf" srcId="{14BC708E-A0A1-4102-88E4-E75128B4E51E}" destId="{80F6AD63-74FB-40E4-9D40-4178AFD87F60}" srcOrd="0" destOrd="0" presId="urn:microsoft.com/office/officeart/2018/2/layout/IconVerticalSolidList"/>
    <dgm:cxn modelId="{3905E0BC-71EE-4610-827E-655844CE3113}" type="presOf" srcId="{C6D21269-399B-4BA2-8621-C7B9DA1E1B8F}" destId="{D5847293-6F0A-4807-B203-585610F4F535}" srcOrd="0" destOrd="0" presId="urn:microsoft.com/office/officeart/2018/2/layout/IconVerticalSolidList"/>
    <dgm:cxn modelId="{EB9839C5-F324-41C4-8950-5284E09FB71E}" srcId="{E1B432F4-5FDB-4518-9272-2F3934AC6AA2}" destId="{14BC708E-A0A1-4102-88E4-E75128B4E51E}" srcOrd="1" destOrd="0" parTransId="{CF221EFF-354A-47A9-A498-1F0BBF01ECB8}" sibTransId="{7519C821-85FB-4CA3-BEB5-E4BFBC529B83}"/>
    <dgm:cxn modelId="{EEAA52FF-E4A1-49BD-9B1E-000F5AABCD8E}" type="presOf" srcId="{B633A646-2062-4841-AF18-847B074C6716}" destId="{C95AF6F0-F4DA-48FE-85EB-61ADFB42AA13}" srcOrd="0" destOrd="0" presId="urn:microsoft.com/office/officeart/2018/2/layout/IconVerticalSolidList"/>
    <dgm:cxn modelId="{C3FF57AE-FB3C-49DE-82B3-0A61FA5DDA91}" type="presParOf" srcId="{D40A0249-41A7-44A6-A657-361E8C18FD42}" destId="{7D1F47A2-8F6C-4C7F-B3B3-2100C986DE32}" srcOrd="0" destOrd="0" presId="urn:microsoft.com/office/officeart/2018/2/layout/IconVerticalSolidList"/>
    <dgm:cxn modelId="{39AD4461-2A0A-410E-8C25-0B475A3D2CD5}" type="presParOf" srcId="{7D1F47A2-8F6C-4C7F-B3B3-2100C986DE32}" destId="{EC4D957C-BFAC-446D-9573-48333BEC34E6}" srcOrd="0" destOrd="0" presId="urn:microsoft.com/office/officeart/2018/2/layout/IconVerticalSolidList"/>
    <dgm:cxn modelId="{F9297396-8F77-4FD5-AAFB-AB3160B70B42}" type="presParOf" srcId="{7D1F47A2-8F6C-4C7F-B3B3-2100C986DE32}" destId="{BE6B2CCF-B717-4C6F-9115-44EF0ECE6018}" srcOrd="1" destOrd="0" presId="urn:microsoft.com/office/officeart/2018/2/layout/IconVerticalSolidList"/>
    <dgm:cxn modelId="{D1AB3CE4-FE44-4177-86CC-B147232F3BD0}" type="presParOf" srcId="{7D1F47A2-8F6C-4C7F-B3B3-2100C986DE32}" destId="{95420642-092B-41B9-94FA-E0EC36F9AF7E}" srcOrd="2" destOrd="0" presId="urn:microsoft.com/office/officeart/2018/2/layout/IconVerticalSolidList"/>
    <dgm:cxn modelId="{1E58CE55-32AF-4065-B1F7-2380412F2F02}" type="presParOf" srcId="{7D1F47A2-8F6C-4C7F-B3B3-2100C986DE32}" destId="{C95AF6F0-F4DA-48FE-85EB-61ADFB42AA13}" srcOrd="3" destOrd="0" presId="urn:microsoft.com/office/officeart/2018/2/layout/IconVerticalSolidList"/>
    <dgm:cxn modelId="{9D6ACACB-1091-40ED-952B-C2E92FA564C6}" type="presParOf" srcId="{D40A0249-41A7-44A6-A657-361E8C18FD42}" destId="{51DD96AA-8DD7-4B07-A561-5C9B41ACFA3C}" srcOrd="1" destOrd="0" presId="urn:microsoft.com/office/officeart/2018/2/layout/IconVerticalSolidList"/>
    <dgm:cxn modelId="{A0B092F8-3BF3-4C70-95B1-0A0764FD7131}" type="presParOf" srcId="{D40A0249-41A7-44A6-A657-361E8C18FD42}" destId="{38E06421-A6BB-4D10-8565-2812C2C5C6B3}" srcOrd="2" destOrd="0" presId="urn:microsoft.com/office/officeart/2018/2/layout/IconVerticalSolidList"/>
    <dgm:cxn modelId="{8C5E5818-6931-4902-AE43-414551022BCD}" type="presParOf" srcId="{38E06421-A6BB-4D10-8565-2812C2C5C6B3}" destId="{79919C57-A32A-40F6-B106-B4E0CE644E4C}" srcOrd="0" destOrd="0" presId="urn:microsoft.com/office/officeart/2018/2/layout/IconVerticalSolidList"/>
    <dgm:cxn modelId="{117B7A1C-7A05-4787-8474-79753887F4C2}" type="presParOf" srcId="{38E06421-A6BB-4D10-8565-2812C2C5C6B3}" destId="{99FDF55F-B3E9-423D-AD21-A6446C5D7455}" srcOrd="1" destOrd="0" presId="urn:microsoft.com/office/officeart/2018/2/layout/IconVerticalSolidList"/>
    <dgm:cxn modelId="{82818524-92E6-4F27-A68D-3BE1571532DC}" type="presParOf" srcId="{38E06421-A6BB-4D10-8565-2812C2C5C6B3}" destId="{E98BD5F1-E6F1-491F-A8EE-6A9AD649521E}" srcOrd="2" destOrd="0" presId="urn:microsoft.com/office/officeart/2018/2/layout/IconVerticalSolidList"/>
    <dgm:cxn modelId="{0A438607-8D9F-471A-B9F9-D903D7FA2B52}" type="presParOf" srcId="{38E06421-A6BB-4D10-8565-2812C2C5C6B3}" destId="{80F6AD63-74FB-40E4-9D40-4178AFD87F60}" srcOrd="3" destOrd="0" presId="urn:microsoft.com/office/officeart/2018/2/layout/IconVerticalSolidList"/>
    <dgm:cxn modelId="{E18EE60B-8650-4B85-8C8A-B807B9148FC8}" type="presParOf" srcId="{D40A0249-41A7-44A6-A657-361E8C18FD42}" destId="{1375F890-B8F8-4966-ABCD-B672FD4512B7}" srcOrd="3" destOrd="0" presId="urn:microsoft.com/office/officeart/2018/2/layout/IconVerticalSolidList"/>
    <dgm:cxn modelId="{F370D9F7-088E-4B78-8272-0E311B15486B}" type="presParOf" srcId="{D40A0249-41A7-44A6-A657-361E8C18FD42}" destId="{9887B295-B446-4B8E-AEA4-76754DE9DD89}" srcOrd="4" destOrd="0" presId="urn:microsoft.com/office/officeart/2018/2/layout/IconVerticalSolidList"/>
    <dgm:cxn modelId="{968D7DEE-AF0E-4BA0-9080-0C524E005C39}" type="presParOf" srcId="{9887B295-B446-4B8E-AEA4-76754DE9DD89}" destId="{436A8B1C-2D30-44BB-9150-7099503C8960}" srcOrd="0" destOrd="0" presId="urn:microsoft.com/office/officeart/2018/2/layout/IconVerticalSolidList"/>
    <dgm:cxn modelId="{CE4D3AA4-D0A5-472B-A6D2-E2D35A5DE21A}" type="presParOf" srcId="{9887B295-B446-4B8E-AEA4-76754DE9DD89}" destId="{1A8B8B62-3037-4506-89D7-28710774070B}" srcOrd="1" destOrd="0" presId="urn:microsoft.com/office/officeart/2018/2/layout/IconVerticalSolidList"/>
    <dgm:cxn modelId="{C939EEF1-F0C3-4C00-83D5-BE315DAD62D3}" type="presParOf" srcId="{9887B295-B446-4B8E-AEA4-76754DE9DD89}" destId="{2FFC6342-A780-4396-8FAC-8E7FAE77A6E2}" srcOrd="2" destOrd="0" presId="urn:microsoft.com/office/officeart/2018/2/layout/IconVerticalSolidList"/>
    <dgm:cxn modelId="{1493C073-EB9E-467F-8BBD-604D0CFE685E}" type="presParOf" srcId="{9887B295-B446-4B8E-AEA4-76754DE9DD89}" destId="{D5847293-6F0A-4807-B203-585610F4F53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D957C-BFAC-446D-9573-48333BEC34E6}">
      <dsp:nvSpPr>
        <dsp:cNvPr id="0" name=""/>
        <dsp:cNvSpPr/>
      </dsp:nvSpPr>
      <dsp:spPr>
        <a:xfrm>
          <a:off x="0" y="601"/>
          <a:ext cx="5607050" cy="1407541"/>
        </a:xfrm>
        <a:prstGeom prst="rect">
          <a:avLst/>
        </a:prstGeom>
        <a:solidFill>
          <a:schemeClr val="tx1"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6B2CCF-B717-4C6F-9115-44EF0ECE6018}">
      <dsp:nvSpPr>
        <dsp:cNvPr id="0" name=""/>
        <dsp:cNvSpPr/>
      </dsp:nvSpPr>
      <dsp:spPr>
        <a:xfrm>
          <a:off x="555908" y="413556"/>
          <a:ext cx="581632" cy="5816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5AF6F0-F4DA-48FE-85EB-61ADFB42AA13}">
      <dsp:nvSpPr>
        <dsp:cNvPr id="0" name=""/>
        <dsp:cNvSpPr/>
      </dsp:nvSpPr>
      <dsp:spPr>
        <a:xfrm>
          <a:off x="1625711" y="601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Plataforma educativa </a:t>
          </a:r>
        </a:p>
      </dsp:txBody>
      <dsp:txXfrm>
        <a:off x="1625711" y="601"/>
        <a:ext cx="3981338" cy="1407541"/>
      </dsp:txXfrm>
    </dsp:sp>
    <dsp:sp modelId="{79919C57-A32A-40F6-B106-B4E0CE644E4C}">
      <dsp:nvSpPr>
        <dsp:cNvPr id="0" name=""/>
        <dsp:cNvSpPr/>
      </dsp:nvSpPr>
      <dsp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DF55F-B3E9-423D-AD21-A6446C5D7455}">
      <dsp:nvSpPr>
        <dsp:cNvPr id="0" name=""/>
        <dsp:cNvSpPr/>
      </dsp:nvSpPr>
      <dsp:spPr>
        <a:xfrm>
          <a:off x="522039" y="2172983"/>
          <a:ext cx="581632" cy="5816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F6AD63-74FB-40E4-9D40-4178AFD87F60}">
      <dsp:nvSpPr>
        <dsp:cNvPr id="0" name=""/>
        <dsp:cNvSpPr/>
      </dsp:nvSpPr>
      <dsp:spPr>
        <a:xfrm>
          <a:off x="1625711" y="1760029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Técnicas de procura</a:t>
          </a:r>
        </a:p>
      </dsp:txBody>
      <dsp:txXfrm>
        <a:off x="1625711" y="1760029"/>
        <a:ext cx="3981338" cy="1407541"/>
      </dsp:txXfrm>
    </dsp:sp>
    <dsp:sp modelId="{436A8B1C-2D30-44BB-9150-7099503C8960}">
      <dsp:nvSpPr>
        <dsp:cNvPr id="0" name=""/>
        <dsp:cNvSpPr/>
      </dsp:nvSpPr>
      <dsp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A8B8B62-3037-4506-89D7-28710774070B}">
      <dsp:nvSpPr>
        <dsp:cNvPr id="0" name=""/>
        <dsp:cNvSpPr/>
      </dsp:nvSpPr>
      <dsp:spPr>
        <a:xfrm>
          <a:off x="548476" y="3958848"/>
          <a:ext cx="528758" cy="52875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847293-6F0A-4807-B203-585610F4F535}">
      <dsp:nvSpPr>
        <dsp:cNvPr id="0" name=""/>
        <dsp:cNvSpPr/>
      </dsp:nvSpPr>
      <dsp:spPr>
        <a:xfrm>
          <a:off x="1625711" y="3519456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rtlCol="0" anchor="ctr" anchorCtr="0">
          <a:noAutofit/>
        </a:bodyPr>
        <a:lstStyle/>
        <a:p>
          <a:pPr marL="0" lvl="0" indent="0" algn="l" defTabSz="11112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Questionários</a:t>
          </a:r>
        </a:p>
      </dsp:txBody>
      <dsp:txXfrm>
        <a:off x="1625711" y="3519456"/>
        <a:ext cx="3981338" cy="1407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Ícone Lista Vertical Sólida"/>
  <dgm:desc val="Utilizado para apresentar uma série de elementos visuais, da parte superior para a parte inferior, com texto do Nível 1 ou do Nível 1 e do Nível 2 agrupados numa forma. Funciona melhor com ícones ou pequenas imagens com descrições mais longa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>
            <a:extLst>
              <a:ext uri="{FF2B5EF4-FFF2-40B4-BE49-F238E27FC236}">
                <a16:creationId xmlns:a16="http://schemas.microsoft.com/office/drawing/2014/main" id="{8D21D359-DCF6-45C8-B3C9-A7C1E78294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1057195A-CC01-4D9F-BDCC-E675F4FECD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5E5B5-601B-44C2-9781-07C988585EF5}" type="datetime1">
              <a:rPr lang="pt-PT" smtClean="0"/>
              <a:t>23/03/2020</a:t>
            </a:fld>
            <a:endParaRPr lang="pt-PT" dirty="0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238380CE-E146-4014-91D6-0CB9146DBA3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CB71B73-F55E-4433-B244-F460267294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8BAC35-3A7C-417F-85C6-047D5F97BEF3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88044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3A70D-93E5-41E4-B505-8A4D5F4AE011}" type="datetime1">
              <a:rPr lang="pt-PT" smtClean="0"/>
              <a:pPr/>
              <a:t>23/03/2020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noProof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noProof="0"/>
              <a:t>Clique para editar os estilos do texto de Modelo Global</a:t>
            </a:r>
          </a:p>
          <a:p>
            <a:pPr lvl="1"/>
            <a:r>
              <a:rPr lang="pt-PT" noProof="0"/>
              <a:t>Segundo nível</a:t>
            </a:r>
          </a:p>
          <a:p>
            <a:pPr lvl="2"/>
            <a:r>
              <a:rPr lang="pt-PT" noProof="0"/>
              <a:t>Terceiro nível</a:t>
            </a:r>
          </a:p>
          <a:p>
            <a:pPr lvl="3"/>
            <a:r>
              <a:rPr lang="pt-PT" noProof="0"/>
              <a:t>Quarto nível</a:t>
            </a:r>
          </a:p>
          <a:p>
            <a:pPr lvl="4"/>
            <a:r>
              <a:rPr lang="pt-PT" noProof="0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noProof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A5E166-B301-44E0-8882-4CB57F7DF9F0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9135280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A5E166-B301-44E0-8882-4CB57F7DF9F0}" type="slidenum">
              <a:rPr lang="pt-PT" smtClean="0"/>
              <a:t>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5963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A5E166-B301-44E0-8882-4CB57F7DF9F0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9284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EA5E166-B301-44E0-8882-4CB57F7DF9F0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5983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PT" noProof="0"/>
              <a:t>Clique para editar o estilo do subtítulo do Modelo Global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EC1E96-B9E2-4006-ABA1-8F0282710E5B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38623BE-8EC5-4AB3-B70D-6CE9D3FADDC1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187A9D2-EA90-4853-B4A0-8EEE93C4C0A7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1199D2-4A7A-4D22-ADB5-1EC71FBF2364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E8D12D8-775C-45C6-AA0D-860FAEA9F9C9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 hasCustomPrompt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8" name="Marcador de Posição da Dat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7C031D-F446-4905-8C48-A3A38D0C2534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9" name="Marcador de Posição do Rodapé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10" name="Marcador de Posição do Número do Diapositivo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o Texto 2"/>
          <p:cNvSpPr>
            <a:spLocks noGrp="1"/>
          </p:cNvSpPr>
          <p:nvPr>
            <p:ph type="body" idx="1" hasCustomPrompt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 hasCustomPrompt="1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 hasCustomPrompt="1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11" name="Marcador de Posição do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F07B3-5371-4DCD-9C01-E5A0D7FF3D43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909815-DC1A-420F-8DD8-A959961ED2ED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AA7854-0A37-4E20-AAE4-C931F8490853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PT" noProof="0"/>
              <a:t>
              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 hasCustomPrompt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sp>
        <p:nvSpPr>
          <p:cNvPr id="9" name="Marcador de Posição da Dat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16E672-64DC-4B31-AA56-C638B3801604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10" name="Marcador de Posição do Rodapé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pt-PT" noProof="0"/>
              <a:t>
              </a:t>
            </a:r>
          </a:p>
        </p:txBody>
      </p:sp>
      <p:sp>
        <p:nvSpPr>
          <p:cNvPr id="11" name="Marcador de Posição do Número do Diapositivo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a Imagem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PT" noProof="0"/>
              <a:t>Clique no ícone para adicionar uma imagem</a:t>
            </a:r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PT" noProof="0"/>
              <a:t>Editar estilos de texto do Modelo Global</a:t>
            </a:r>
          </a:p>
        </p:txBody>
      </p:sp>
      <p:sp>
        <p:nvSpPr>
          <p:cNvPr id="8" name="Marcador de Posição da Data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9B5EE44F-495F-4F12-A1E8-80094450BA51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9" name="Marcador de Posição do Rodapé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r>
              <a:rPr lang="pt-PT" noProof="0"/>
              <a:t>
              </a:t>
            </a:r>
          </a:p>
        </p:txBody>
      </p:sp>
      <p:sp>
        <p:nvSpPr>
          <p:cNvPr id="10" name="Marcador de Posição do Número do Diapositivo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PT" noProof="0" smtClean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pt-PT" noProof="0"/>
              <a:t>Clique para editar o estilo do título do Modelo Global</a:t>
            </a:r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 noProof="0"/>
              <a:t>Editar estilos de texto do Modelo Global</a:t>
            </a:r>
          </a:p>
          <a:p>
            <a:pPr lvl="1" rtl="0"/>
            <a:r>
              <a:rPr lang="pt-PT" noProof="0"/>
              <a:t>Segundo nível</a:t>
            </a:r>
          </a:p>
          <a:p>
            <a:pPr lvl="2" rtl="0"/>
            <a:r>
              <a:rPr lang="pt-PT" noProof="0"/>
              <a:t>Terceiro nível</a:t>
            </a:r>
          </a:p>
          <a:p>
            <a:pPr lvl="3" rtl="0"/>
            <a:r>
              <a:rPr lang="pt-PT" noProof="0"/>
              <a:t>Quarto nível</a:t>
            </a:r>
          </a:p>
          <a:p>
            <a:pPr lvl="4" rtl="0"/>
            <a:r>
              <a:rPr lang="pt-PT" noProof="0"/>
              <a:t>Quinto nível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49C90CBB-30B0-4C15-AA0E-6228A3A5507C}" type="datetime1">
              <a:rPr lang="pt-PT" noProof="0" smtClean="0"/>
              <a:t>23/03/2020</a:t>
            </a:fld>
            <a:endParaRPr lang="pt-PT" noProof="0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r>
              <a:rPr lang="pt-PT" noProof="0"/>
              <a:t>
              </a:t>
            </a:r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6D22F896-40B5-4ADD-8801-0D06FADFA095}" type="slidenum">
              <a:rPr lang="pt-PT" noProof="0" smtClean="0"/>
              <a:pPr rtl="0"/>
              <a:t>‹nº›</a:t>
            </a:fld>
            <a:endParaRPr lang="pt-PT" noProof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800" b="0" i="0" u="none" strike="noStrike" kern="1200" cap="none" spc="0" normalizeH="0" baseline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594153"/>
            <a:ext cx="4486656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 rtlCol="0">
            <a:normAutofit/>
          </a:bodyPr>
          <a:lstStyle/>
          <a:p>
            <a:pPr rtl="0"/>
            <a:r>
              <a:rPr lang="pt-PT" sz="3000" dirty="0" err="1">
                <a:solidFill>
                  <a:schemeClr val="tx1"/>
                </a:solidFill>
              </a:rPr>
              <a:t>AIntelligence</a:t>
            </a:r>
            <a:endParaRPr lang="pt-PT" sz="3000" dirty="0">
              <a:solidFill>
                <a:schemeClr val="tx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981815"/>
            <a:ext cx="4486656" cy="702702"/>
          </a:xfrm>
        </p:spPr>
        <p:txBody>
          <a:bodyPr rtlCol="0">
            <a:noAutofit/>
          </a:bodyPr>
          <a:lstStyle/>
          <a:p>
            <a:pPr rtl="0"/>
            <a:r>
              <a:rPr lang="pt-PT" sz="1400" dirty="0">
                <a:solidFill>
                  <a:schemeClr val="tx1"/>
                </a:solidFill>
              </a:rPr>
              <a:t>Project </a:t>
            </a:r>
            <a:r>
              <a:rPr lang="pt-PT" sz="1400" dirty="0" err="1">
                <a:solidFill>
                  <a:schemeClr val="tx1"/>
                </a:solidFill>
              </a:rPr>
              <a:t>Factory</a:t>
            </a:r>
            <a:endParaRPr lang="pt-PT" sz="1400" dirty="0">
              <a:solidFill>
                <a:schemeClr val="tx1"/>
              </a:solidFill>
            </a:endParaRPr>
          </a:p>
          <a:p>
            <a:pPr rtl="0"/>
            <a:r>
              <a:rPr lang="pt-PT" sz="1400" dirty="0">
                <a:solidFill>
                  <a:schemeClr val="tx1"/>
                </a:solidFill>
              </a:rPr>
              <a:t>Miguel Ramos 50038155</a:t>
            </a:r>
          </a:p>
          <a:p>
            <a:pPr algn="r" rtl="0"/>
            <a:r>
              <a:rPr lang="pt-PT" sz="1400" dirty="0">
                <a:solidFill>
                  <a:schemeClr val="tx1"/>
                </a:solidFill>
              </a:rPr>
              <a:t>23.03.2020</a:t>
            </a:r>
          </a:p>
        </p:txBody>
      </p:sp>
      <p:pic>
        <p:nvPicPr>
          <p:cNvPr id="5" name="Imagem 4" descr="Números de comércio financeiro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BCBD0B3C-4072-47F9-9F43-D285504691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33"/>
    </mc:Choice>
    <mc:Fallback xmlns="">
      <p:transition spd="slow" advTm="12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01C890-8245-482A-A61C-1742737B8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Enquadramento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2139FB5-F319-444E-9F41-C064E70B85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sz="2000" dirty="0"/>
              <a:t>Desde o início das ciências da computação, a Inteligência Artificial (IA) tem sido um objetivo fundamental de muitos investigadores e organizações. </a:t>
            </a:r>
          </a:p>
          <a:p>
            <a:r>
              <a:rPr lang="pt-PT" sz="2000" dirty="0"/>
              <a:t> A sua presença nos meios de comunicação e no interesse do público em geral teve vários picos e, mais uma vez, é um dos principais tópicos de discussão.</a:t>
            </a:r>
          </a:p>
          <a:p>
            <a:r>
              <a:rPr lang="pt-PT" sz="2000" dirty="0"/>
              <a:t>A IA tem sido associada a muitos dos avanços tecnológicos existentes e está a ser anunciada como solução para muitos outros.</a:t>
            </a:r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7F3C370A-0548-4C42-855D-47A0E0D76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373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34"/>
    </mc:Choice>
    <mc:Fallback xmlns="">
      <p:transition spd="slow" advTm="48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tângulo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PT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 rtlCol="0">
            <a:normAutofit/>
          </a:bodyPr>
          <a:lstStyle/>
          <a:p>
            <a:pPr rtl="0"/>
            <a:r>
              <a:rPr lang="pt-PT" dirty="0">
                <a:solidFill>
                  <a:schemeClr val="bg1"/>
                </a:solidFill>
              </a:rPr>
              <a:t>Descrição</a:t>
            </a:r>
          </a:p>
        </p:txBody>
      </p:sp>
      <p:pic>
        <p:nvPicPr>
          <p:cNvPr id="4" name="Imagem 3" descr="Números de comércio financeiro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50908" y="0"/>
            <a:ext cx="7541091" cy="6858000"/>
          </a:xfrm>
          <a:prstGeom prst="rect">
            <a:avLst/>
          </a:prstGeom>
        </p:spPr>
      </p:pic>
      <p:graphicFrame>
        <p:nvGraphicFramePr>
          <p:cNvPr id="5" name="Marcador de Posição de Conteúdo 2" descr="Marcas de Lista com Ícone">
            <a:extLst>
              <a:ext uri="{FF2B5EF4-FFF2-40B4-BE49-F238E27FC236}">
                <a16:creationId xmlns:a16="http://schemas.microsoft.com/office/drawing/2014/main" id="{51938B4F-26EE-4238-880D-3CE26A7E4A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68162349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3092029A-0946-460B-B5F1-6DDC945AD0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777"/>
    </mc:Choice>
    <mc:Fallback xmlns="">
      <p:transition spd="slow" advTm="33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BF135B-A3A3-4488-8B6B-8CD5409A3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Cenários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8031663-2DAC-4570-8D7C-77AD3C2A9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Principal: 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pt-PT" dirty="0"/>
              <a:t>na página inicial da plataforma onde estão algumas técnicas de IA, o utilizador seleciona umas delas e é redirecionado para uma nova página onde serão representados alguns exemplos de demonstração, assim como, a informação necessária para que o utilizador aprenda mais e compreenda melhor a técnica de IA em causa.  </a:t>
            </a:r>
          </a:p>
          <a:p>
            <a:pPr lvl="3"/>
            <a:endParaRPr lang="pt-PT" dirty="0"/>
          </a:p>
          <a:p>
            <a:endParaRPr lang="pt-PT" dirty="0"/>
          </a:p>
          <a:p>
            <a:endParaRPr lang="pt-PT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40F8A369-E312-4887-A2A2-31667DC0D38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235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74"/>
    </mc:Choice>
    <mc:Fallback xmlns="">
      <p:transition spd="slow" advTm="21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02EDAB-93CE-4575-966D-FC293309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Cenários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ACEB172-33EE-4139-AA01-D045EF35B6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Secundários:</a:t>
            </a:r>
          </a:p>
          <a:p>
            <a:pPr lvl="4">
              <a:buFont typeface="Wingdings" panose="05000000000000000000" pitchFamily="2" charset="2"/>
              <a:buChar char="q"/>
            </a:pPr>
            <a:r>
              <a:rPr lang="pt-PT" dirty="0"/>
              <a:t>O utilizador entra na plataforma e escolhe uma das técnicas de AI, clicando em cima do nome. Na nova página que será aberta, responde a um questionário para que este possa perceber o seu nível de conhecimento da técnica escolhida.</a:t>
            </a:r>
          </a:p>
          <a:p>
            <a:pPr lvl="4"/>
            <a:endParaRPr lang="pt-PT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702DCC1D-6705-40CB-99A6-2866ADB203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78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626"/>
    </mc:Choice>
    <mc:Fallback xmlns="">
      <p:transition spd="slow" advTm="20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36A4D4-BABD-4AF5-8C6C-3B89B68EE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Cenários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6044CC3-92D8-44F0-A894-40969585A2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Secundários:</a:t>
            </a:r>
          </a:p>
          <a:p>
            <a:pPr lvl="4">
              <a:buFont typeface="Wingdings" panose="05000000000000000000" pitchFamily="2" charset="2"/>
              <a:buChar char="q"/>
            </a:pPr>
            <a:r>
              <a:rPr lang="pt-PT" dirty="0"/>
              <a:t>O utilizador entra na plataforma e escolhe uma das técnicas de AI. Na nova página, é possível o utilizador adicionar mais exemplos de demonstração através de uma zona de comentários, onde os utilizadores registados na plataforma poderão interagir entre eles. Para isso, o utilizador (assumindo que está registado e “</a:t>
            </a:r>
            <a:r>
              <a:rPr lang="pt-PT" dirty="0" err="1"/>
              <a:t>logado</a:t>
            </a:r>
            <a:r>
              <a:rPr lang="pt-PT" dirty="0"/>
              <a:t>”) introduz o exemplo na zona respetiva aos comentários e, de seguida, clica em submeter. A zona de comentários situar-se-á no fundo da página, depois da informação disponibilizada e dos exemplos de demonstração. </a:t>
            </a:r>
          </a:p>
          <a:p>
            <a:pPr lvl="4"/>
            <a:endParaRPr lang="pt-PT" dirty="0"/>
          </a:p>
        </p:txBody>
      </p:sp>
      <p:pic>
        <p:nvPicPr>
          <p:cNvPr id="6" name="Áudio 5">
            <a:hlinkClick r:id="" action="ppaction://media"/>
            <a:extLst>
              <a:ext uri="{FF2B5EF4-FFF2-40B4-BE49-F238E27FC236}">
                <a16:creationId xmlns:a16="http://schemas.microsoft.com/office/drawing/2014/main" id="{9EE13487-F4FB-44FD-BEB2-6E52C90C98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5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91"/>
    </mc:Choice>
    <mc:Fallback xmlns="">
      <p:transition spd="slow" advTm="33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texto&#10;&#10;Descrição gerada automaticamente">
            <a:extLst>
              <a:ext uri="{FF2B5EF4-FFF2-40B4-BE49-F238E27FC236}">
                <a16:creationId xmlns:a16="http://schemas.microsoft.com/office/drawing/2014/main" id="{8142401F-4B33-447A-BA10-FC5CA4206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2205" y="1271016"/>
            <a:ext cx="7587127" cy="4571244"/>
          </a:xfrm>
          <a:prstGeom prst="rect">
            <a:avLst/>
          </a:prstGeom>
        </p:spPr>
      </p:pic>
      <p:sp>
        <p:nvSpPr>
          <p:cNvPr id="27" name="Oval 26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80" y="789110"/>
            <a:ext cx="2157984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Mockups</a:t>
            </a:r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46A186E6-A0BC-44FA-AEB6-2805D72D78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0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73"/>
    </mc:Choice>
    <mc:Fallback xmlns="">
      <p:transition spd="slow" advTm="375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DF7FEF0A-B191-4B16-824F-DF20B4CF9A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903253" y="1130930"/>
            <a:ext cx="6661071" cy="4596139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232A966-CB6B-4CF3-982C-9FBA24DDC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80" y="789110"/>
            <a:ext cx="2157984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Mockups</a:t>
            </a:r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DFF85C25-75E8-4146-951B-50941291F7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90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890"/>
    </mc:Choice>
    <mc:Fallback xmlns="">
      <p:transition spd="slow" advTm="36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5FA21C72-692C-49FD-9EB4-DDDDDEBD4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75405" y="950977"/>
            <a:ext cx="9041190" cy="4956047"/>
          </a:xfrm>
          <a:prstGeom prst="rect">
            <a:avLst/>
          </a:prstGeom>
          <a:solidFill>
            <a:srgbClr val="FFFFFF"/>
          </a:solidFill>
          <a:ln w="31750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exto&#10;&#10;Descrição gerada automaticamente">
            <a:extLst>
              <a:ext uri="{FF2B5EF4-FFF2-40B4-BE49-F238E27FC236}">
                <a16:creationId xmlns:a16="http://schemas.microsoft.com/office/drawing/2014/main" id="{250A3B79-5694-42A1-945A-E989B0BE89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790364" y="1228955"/>
            <a:ext cx="7154618" cy="440009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FBAF941A-6830-47A3-B63C-7C7B66AEA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380" y="624518"/>
            <a:ext cx="2157984" cy="2157984"/>
          </a:xfrm>
          <a:prstGeom prst="ellipse">
            <a:avLst/>
          </a:prstGeom>
          <a:solidFill>
            <a:srgbClr val="404040"/>
          </a:solidFill>
          <a:ln w="317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B1A7A29-33E2-4740-B77D-541D35AFC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380" y="789110"/>
            <a:ext cx="2157984" cy="1828800"/>
          </a:xfrm>
          <a:prstGeom prst="ellipse">
            <a:avLst/>
          </a:prstGeom>
          <a:noFill/>
          <a:ln>
            <a:solidFill>
              <a:srgbClr val="FFFFFF"/>
            </a:solidFill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 sz="1600" dirty="0">
                <a:solidFill>
                  <a:srgbClr val="FFFFFF"/>
                </a:solidFill>
              </a:rPr>
              <a:t>Mockups</a:t>
            </a:r>
          </a:p>
        </p:txBody>
      </p:sp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1C144CA0-6D37-45E0-8B6D-99AA0DAE75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54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49"/>
    </mc:Choice>
    <mc:Fallback xmlns="">
      <p:transition spd="slow" advTm="28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cote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2736BCB-6CE4-414B-B2BE-1DA087E5215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E17AD15-0DEB-4851-82A2-261C041346D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20ED59B-F67D-4B99-A0A7-E5237FF5810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302</Words>
  <Application>Microsoft Office PowerPoint</Application>
  <PresentationFormat>Ecrã Panorâmico</PresentationFormat>
  <Paragraphs>28</Paragraphs>
  <Slides>9</Slides>
  <Notes>3</Notes>
  <HiddenSlides>0</HiddenSlides>
  <MMClips>9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Wingdings</vt:lpstr>
      <vt:lpstr>Pacote</vt:lpstr>
      <vt:lpstr>AIntelligence</vt:lpstr>
      <vt:lpstr>Enquadramento</vt:lpstr>
      <vt:lpstr>Descrição</vt:lpstr>
      <vt:lpstr>Cenários</vt:lpstr>
      <vt:lpstr>Cenários</vt:lpstr>
      <vt:lpstr>Cenários</vt:lpstr>
      <vt:lpstr>Mockups</vt:lpstr>
      <vt:lpstr>Mockups</vt:lpstr>
      <vt:lpstr>Mockups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2020-03-22T16:22:00Z</dcterms:created>
  <dcterms:modified xsi:type="dcterms:W3CDTF">2020-03-23T21:44:09Z</dcterms:modified>
</cp:coreProperties>
</file>